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2807" autoAdjust="0"/>
  </p:normalViewPr>
  <p:slideViewPr>
    <p:cSldViewPr snapToGrid="0">
      <p:cViewPr varScale="1">
        <p:scale>
          <a:sx n="140" d="100"/>
          <a:sy n="140" d="100"/>
        </p:scale>
        <p:origin x="424" y="20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2/10/20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2/10/20 4:18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a:solidFill>
                  <a:schemeClr val="tx1"/>
                </a:solidFill>
              </a:rPr>
              <a:t>Uses pass</a:t>
            </a:r>
            <a:r>
              <a:rPr lang="en-US" sz="2200">
                <a:solidFill>
                  <a:schemeClr val="tx1"/>
                </a:solidFill>
                <a:latin typeface="+mn-lt"/>
              </a:rPr>
              <a:t>-through </a:t>
            </a:r>
            <a:r>
              <a:rPr lang="en-US" sz="2200" dirty="0">
                <a:solidFill>
                  <a:schemeClr val="tx1"/>
                </a:solidFill>
                <a:latin typeface="+mn-lt"/>
              </a:rPr>
              <a:t>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the Password reset - Authentication methods blade.">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portal New blade illustrating configuration options of Azure AD conditional access policy">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5776</Words>
  <Application>Microsoft Macintosh PowerPoint</Application>
  <PresentationFormat>Widescreen</PresentationFormat>
  <Paragraphs>622</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2020-02-10T22:18:23Z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